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93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1-Seminario-de-Garbage-Colle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03-Recoleccion-Generacional-Generational-G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04-Copia-de-Memor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05-Recoleccion-Increment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06-Recoleccion-Concurren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07-Basado-en-Region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08-Enfoques-Hibrido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09-Tracing-vs-Non-Trac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10-Recoleccion-en-Tiempo-Re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11-Recoleccion-de-Tiempo-Inactivo-Idle-Time-Coll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8.12-Recoleccion-Paralela-Parallel-G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2-Funcionamiento-y-Ventajas-del-Garbage-Colle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13-Recoleccion-Basada-en-Trenes-Train-Algorith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14-Compactacion-Selectiv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9.0-Manejo-de-Memoria-en-Diferentes-Lenguajes-de-Programac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9.1-Manejo-de-Memoria-en-Pyth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9.3_Gestion-de-Memoria-en-Pyth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1.1-Manejo-de-Memoria-en-C-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9.2_Gestion-de-Memoria-en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0.1-Manejo-de-Memoria-en-Jav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9.4_Gestion-de-Memoria-en-Jav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2.1-Manejo-de-Memoria-en-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3-Contraste-con-el-Manejo-Manual-en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9.5_Gestion-de-Memoria-en-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9.6_Gestion-de-Memoria-en-JavaScript-V8-Eng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3.1_Manejo-de-Memoria-en-Ru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3.2-Propiedad-Ownershi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3.3-Prestamo-Borrow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3.4-Tiempos-de-Vida-Lifetimes-y-4-Gestion-de-Memoria-Stack-vs-He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9999-Estrategias-Avanzadas-de-Recoleccion-de-Basur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4-Diferencias-Practicas-GC-vs-Manejo-Manu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5-Riesgos-Comunes-en-el-Manejo-Manual-de-Memor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6-Eleccion-entre-GC-y-Manejo-Manu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7-Estrategias-de-Recoleccion-Automatica-de-Basur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01-Conteo-de-Referenci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8.02-Marcar-y-Barr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文泉驿正黑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ariannna</dc:creator>
  <cp:lastModifiedBy>ariannna</cp:lastModifiedBy>
  <cp:revision>7</cp:revision>
  <dcterms:created xsi:type="dcterms:W3CDTF">2025-06-19T14:08:15Z</dcterms:created>
  <dcterms:modified xsi:type="dcterms:W3CDTF">2025-06-19T14:08:15Z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1033-11.1.0.11723</vt:lpwstr>
  </property>
  <property fmtid="{D5CDD505-2E9C-101B-9397-08002B2CF9AE}" pid="3" name="ICV">
    <vt:lpwstr/>
  </property>
</Properties>
</file>